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4"/>
  </p:notesMasterIdLst>
  <p:handoutMasterIdLst>
    <p:handoutMasterId r:id="rId15"/>
  </p:handoutMasterIdLst>
  <p:sldIdLst>
    <p:sldId id="342" r:id="rId3"/>
    <p:sldId id="377" r:id="rId4"/>
    <p:sldId id="384" r:id="rId5"/>
    <p:sldId id="386" r:id="rId6"/>
    <p:sldId id="385" r:id="rId7"/>
    <p:sldId id="387" r:id="rId8"/>
    <p:sldId id="390" r:id="rId9"/>
    <p:sldId id="388" r:id="rId10"/>
    <p:sldId id="389" r:id="rId11"/>
    <p:sldId id="391" r:id="rId12"/>
    <p:sldId id="383" r:id="rId13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Garamond" panose="02020404030301010803" pitchFamily="18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5" autoAdjust="0"/>
    <p:restoredTop sz="96973" autoAdjust="0"/>
  </p:normalViewPr>
  <p:slideViewPr>
    <p:cSldViewPr snapToGrid="0">
      <p:cViewPr varScale="1">
        <p:scale>
          <a:sx n="111" d="100"/>
          <a:sy n="111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2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2021.10.29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(III/III)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8520549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Error histograms of each individual inverse model below (for reference, overall: 0.015; model 1: 0.037; model 2: 0.086)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Note the different y-scales on the graphs below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Less extremely high outliers seen for model 2 this time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43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Understand </a:t>
                </a:r>
                <a:r>
                  <a:rPr lang="en-US" dirty="0"/>
                  <a:t>the overlaps seen on geometry visualization</a:t>
                </a:r>
              </a:p>
              <a:p>
                <a:r>
                  <a:rPr lang="en-US" dirty="0" err="1"/>
                  <a:t>Hypersweep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Longer term: add additional learned manifolds (currently hard-coded to have 2)</a:t>
                </a:r>
              </a:p>
              <a:p>
                <a:r>
                  <a:rPr lang="en-US" dirty="0"/>
                  <a:t>Code at </a:t>
                </a:r>
                <a:r>
                  <a:rPr lang="en-US" dirty="0" err="1"/>
                  <a:t>github.com</a:t>
                </a:r>
                <a:r>
                  <a:rPr lang="en-US" dirty="0"/>
                  <a:t>/karthikr13/Tandem</a:t>
                </a:r>
              </a:p>
              <a:p>
                <a:pPr marL="1314450" lvl="2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1961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3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explore geometry visualizations</a:t>
            </a:r>
          </a:p>
          <a:p>
            <a:r>
              <a:rPr lang="en-US" dirty="0"/>
              <a:t>Sweep over different lambda, sigma values</a:t>
            </a:r>
          </a:p>
          <a:p>
            <a:pPr lvl="1"/>
            <a:r>
              <a:rPr lang="en-US" dirty="0"/>
              <a:t>Including lambda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7B525B-5A58-624E-83BC-E7A70C6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87" y="1048211"/>
            <a:ext cx="3657599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Geometry + MSE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326E-BE40-E64D-BCEC-2AD2AA80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4" y="3616385"/>
            <a:ext cx="329184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F663E-1500-7443-9CB7-DF4095FFF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64" y="104821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Mixture Model Tandem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Learn 2</a:t>
                </a:r>
                <a:r>
                  <a:rPr lang="en-US" baseline="30000" dirty="0"/>
                  <a:t>nd</a:t>
                </a:r>
                <a:r>
                  <a:rPr lang="en-US" dirty="0"/>
                  <a:t> manifold using another inverse model with additional loss term: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2 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𝑔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p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𝑔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p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For today’s update the goal was to make a proof-of-concept version of the model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=0.02, 0.1;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0.25</a:t>
                </a:r>
              </a:p>
              <a:p>
                <a:pPr lvl="1"/>
                <a:r>
                  <a:rPr lang="en-US" dirty="0"/>
                  <a:t>Very preliminary; will obviously require further hyperparameter exploration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17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Input 500 uniformly connected outputs into backwards model from [-1, 1]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Outputs are the predicted 2-D </a:t>
            </a:r>
            <a:r>
              <a:rPr lang="en-US" sz="2000" b="1" dirty="0"/>
              <a:t>x </a:t>
            </a:r>
            <a:r>
              <a:rPr lang="en-US" sz="2000" dirty="0"/>
              <a:t>values, plotted on the right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There appear to be two learned manifolds that overlap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Need to investigate whether these overlaps are from the same values of y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83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Both networks train to some level of convergence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Obvious problem – second model reaches negative losses very early on as it moves away from model 1’s learned solution – excess rewarding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Suggests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is too large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is too small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Average inference error of 0.0033; model 1: 0.021; model 2: 0.21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  <a:blipFill>
                <a:blip r:embed="rId3"/>
                <a:stretch>
                  <a:fillRect l="-74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19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(III/III)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8520549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Error histograms of each individual inverse model below (for reference, overall: 0.0033, model 1: 0.021; model 2: 0.21)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Looking at the histogram for model 2, it seems like the average is heavily skewed right by a handful of very poorly performing points – this explains why model 2 performed so poorly by itself but was so effective in conjunction with model 1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98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Lowered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in hopes of avoiding hypothesized excess rewarding as model avoids existing solutions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Seems to be more overlap here – need to investigate whether these are for the same y values, but to some extent, greater overlap is expected since we’re rewarding divergence less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Definitely need to investigate this further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3"/>
                <a:stretch>
                  <a:fillRect l="-1567" t="-1681" r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62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(II/III)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Both networks train to some level of convergence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No longer see negative loss</a:t>
                </a:r>
                <a:endParaRPr lang="en-US" sz="1600" dirty="0"/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Average inference error of 0.015; model 1: 0.037; model 2: 0.086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Inference error has quintupled from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/>
                  <a:t> = 0.1; model 1 is generally the same and model 2 does better in a </a:t>
                </a:r>
                <a:r>
                  <a:rPr lang="en-US" sz="1200" dirty="0" err="1"/>
                  <a:t>vaccuum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  <a:blipFill>
                <a:blip r:embed="rId3"/>
                <a:stretch>
                  <a:fillRect l="-74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28448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514</Words>
  <Application>Microsoft Macintosh PowerPoint</Application>
  <PresentationFormat>On-screen Show (4:3)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Cambria Math</vt:lpstr>
      <vt:lpstr>Arial</vt:lpstr>
      <vt:lpstr>Garamond</vt:lpstr>
      <vt:lpstr>Arial Rounded MT Bold</vt:lpstr>
      <vt:lpstr>blank</vt:lpstr>
      <vt:lpstr>amlTheme</vt:lpstr>
      <vt:lpstr>PowerPoint Presentation</vt:lpstr>
      <vt:lpstr>Overview</vt:lpstr>
      <vt:lpstr>Geometry + MSE Visualization</vt:lpstr>
      <vt:lpstr>Goal 2: Mixture Model Tandem Network</vt:lpstr>
      <vt:lpstr>λ = 0.1 Results (I/III)</vt:lpstr>
      <vt:lpstr>λ = 0.1 Results (II/III)</vt:lpstr>
      <vt:lpstr>λ = 0.1 Results (III/III)</vt:lpstr>
      <vt:lpstr>λ = 0.02 Results (I/III)</vt:lpstr>
      <vt:lpstr>λ = 0.02 Results (II/III)</vt:lpstr>
      <vt:lpstr>λ = 0.02 Results (III/III)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557</cp:revision>
  <dcterms:created xsi:type="dcterms:W3CDTF">2020-11-18T18:42:06Z</dcterms:created>
  <dcterms:modified xsi:type="dcterms:W3CDTF">2021-10-27T18:10:33Z</dcterms:modified>
</cp:coreProperties>
</file>